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  <p:sldId id="320" r:id="rId55"/>
    <p:sldId id="319" r:id="rId56"/>
    <p:sldId id="321" r:id="rId57"/>
    <p:sldId id="322" r:id="rId58"/>
    <p:sldId id="325" r:id="rId59"/>
    <p:sldId id="323" r:id="rId60"/>
    <p:sldId id="324" r:id="rId61"/>
    <p:sldId id="326" r:id="rId62"/>
    <p:sldId id="328" r:id="rId63"/>
    <p:sldId id="329" r:id="rId64"/>
    <p:sldId id="330" r:id="rId65"/>
    <p:sldId id="331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Roboto" panose="020000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5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62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07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301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6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76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1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29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511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5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1850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467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887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E1B59B-97CC-4CC6-AB29-DF7540C5E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201372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 (Popup)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Snackbar (Toast)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Tooltip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13 </a:t>
            </a:r>
          </a:p>
        </p:txBody>
      </p:sp>
      <p:sp>
        <p:nvSpPr>
          <p:cNvPr id="5" name="Google Shape;159;p23">
            <a:extLst>
              <a:ext uri="{FF2B5EF4-FFF2-40B4-BE49-F238E27FC236}">
                <a16:creationId xmlns:a16="http://schemas.microsoft.com/office/drawing/2014/main" id="{EA5C3EBE-C7CC-4363-934A-BC5E601C6626}"/>
              </a:ext>
            </a:extLst>
          </p:cNvPr>
          <p:cNvSpPr txBox="1">
            <a:spLocks/>
          </p:cNvSpPr>
          <p:nvPr/>
        </p:nvSpPr>
        <p:spPr>
          <a:xfrm>
            <a:off x="228599" y="1405710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for:  </a:t>
            </a:r>
          </a:p>
        </p:txBody>
      </p:sp>
    </p:spTree>
    <p:extLst>
      <p:ext uri="{BB962C8B-B14F-4D97-AF65-F5344CB8AC3E}">
        <p14:creationId xmlns:p14="http://schemas.microsoft.com/office/powerpoint/2010/main" val="2778833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14 – Store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1C64E-69C7-4B69-A7A1-14754E97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19" y="1229115"/>
            <a:ext cx="3862360" cy="38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6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15 – iFrames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AB7F1-186A-4CAE-91D8-F2BE64E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99" y="968634"/>
            <a:ext cx="5311252" cy="30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16 – CSS Selectors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DFC1A-EB89-4FAA-AEB9-4DB1723F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73" y="1361750"/>
            <a:ext cx="5723697" cy="31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0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4C9E0-6144-4812-BD20-DAD1DA59617A}"/>
              </a:ext>
            </a:extLst>
          </p:cNvPr>
          <p:cNvSpPr txBox="1"/>
          <p:nvPr/>
        </p:nvSpPr>
        <p:spPr>
          <a:xfrm>
            <a:off x="152400" y="1263979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CSS selectors perform better, faster, and more reliably than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XPath in most browsers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7C952-2073-4711-8B3E-2609FBAB97C3}"/>
              </a:ext>
            </a:extLst>
          </p:cNvPr>
          <p:cNvSpPr txBox="1"/>
          <p:nvPr/>
        </p:nvSpPr>
        <p:spPr>
          <a:xfrm>
            <a:off x="152398" y="2123673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Necessary for execute JavaScript commands with driver if element is going to be selected with the command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17BDA-7A68-47F0-A69A-71B542EFC9EE}"/>
              </a:ext>
            </a:extLst>
          </p:cNvPr>
          <p:cNvSpPr txBox="1"/>
          <p:nvPr/>
        </p:nvSpPr>
        <p:spPr>
          <a:xfrm>
            <a:off x="152398" y="2953076"/>
            <a:ext cx="871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All the JS-based test framework like Cypress use CSS selectors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3AF8A-84C2-4FFE-9681-8EA33173D0B1}"/>
              </a:ext>
            </a:extLst>
          </p:cNvPr>
          <p:cNvSpPr txBox="1"/>
          <p:nvPr/>
        </p:nvSpPr>
        <p:spPr>
          <a:xfrm>
            <a:off x="152397" y="3498886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Do some useful functions inside selector like ‘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all checked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checkbox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or ‘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all visited links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which needs writing some functions to achieve normally. 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C796B-2D7C-4E3F-B654-530CA213B67D}"/>
              </a:ext>
            </a:extLst>
          </p:cNvPr>
          <p:cNvSpPr txBox="1"/>
          <p:nvPr/>
        </p:nvSpPr>
        <p:spPr>
          <a:xfrm>
            <a:off x="134869" y="4352472"/>
            <a:ext cx="871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 A mandatory fundamental for Frontend developers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78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4C9E0-6144-4812-BD20-DAD1DA59617A}"/>
              </a:ext>
            </a:extLst>
          </p:cNvPr>
          <p:cNvSpPr txBox="1"/>
          <p:nvPr/>
        </p:nvSpPr>
        <p:spPr>
          <a:xfrm>
            <a:off x="797180" y="1925419"/>
            <a:ext cx="809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[ 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AttrName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36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AttrValue’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6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691B1-0669-4DE9-9017-DA7D664FCB23}"/>
              </a:ext>
            </a:extLst>
          </p:cNvPr>
          <p:cNvSpPr txBox="1"/>
          <p:nvPr/>
        </p:nvSpPr>
        <p:spPr>
          <a:xfrm>
            <a:off x="797179" y="367598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input[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 =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fname’]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Syntax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3FA40-124A-4DE6-AF18-1A1A5C710F3C}"/>
              </a:ext>
            </a:extLst>
          </p:cNvPr>
          <p:cNvSpPr txBox="1"/>
          <p:nvPr/>
        </p:nvSpPr>
        <p:spPr>
          <a:xfrm>
            <a:off x="797178" y="4258341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button[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=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submit’]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F4699-F4E2-43FD-8192-EB77593F6711}"/>
              </a:ext>
            </a:extLst>
          </p:cNvPr>
          <p:cNvSpPr txBox="1"/>
          <p:nvPr/>
        </p:nvSpPr>
        <p:spPr>
          <a:xfrm>
            <a:off x="309082" y="3088250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expressions:</a:t>
            </a:r>
          </a:p>
        </p:txBody>
      </p:sp>
    </p:spTree>
    <p:extLst>
      <p:ext uri="{BB962C8B-B14F-4D97-AF65-F5344CB8AC3E}">
        <p14:creationId xmlns:p14="http://schemas.microsoft.com/office/powerpoint/2010/main" val="1516962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40589" y="167037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endParaRPr lang="en-US" sz="28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37C57-0FC3-47BC-8BE9-A2407A527185}"/>
              </a:ext>
            </a:extLst>
          </p:cNvPr>
          <p:cNvSpPr txBox="1"/>
          <p:nvPr/>
        </p:nvSpPr>
        <p:spPr>
          <a:xfrm>
            <a:off x="240588" y="2174951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input # fname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736CA-7A4C-4061-9927-172AFAD7FA51}"/>
              </a:ext>
            </a:extLst>
          </p:cNvPr>
          <p:cNvSpPr txBox="1"/>
          <p:nvPr/>
        </p:nvSpPr>
        <p:spPr>
          <a:xfrm>
            <a:off x="210775" y="3076807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</a:t>
            </a:r>
            <a:endParaRPr lang="en-US" sz="28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7D9E3-6C7D-41C9-99C1-7FE80BD15111}"/>
              </a:ext>
            </a:extLst>
          </p:cNvPr>
          <p:cNvSpPr txBox="1"/>
          <p:nvPr/>
        </p:nvSpPr>
        <p:spPr>
          <a:xfrm>
            <a:off x="240588" y="35627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div . tooltip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 &amp; 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9349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5246" y="1307257"/>
            <a:ext cx="9082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736CA-7A4C-4061-9927-172AFAD7FA51}"/>
              </a:ext>
            </a:extLst>
          </p:cNvPr>
          <p:cNvSpPr txBox="1"/>
          <p:nvPr/>
        </p:nvSpPr>
        <p:spPr>
          <a:xfrm>
            <a:off x="25245" y="3742379"/>
            <a:ext cx="809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tag1.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tag2 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 </a:t>
            </a:r>
            <a:endParaRPr lang="en-US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C971-AABF-417F-AA0C-7DB7165CE3D9}"/>
              </a:ext>
            </a:extLst>
          </p:cNvPr>
          <p:cNvSpPr txBox="1"/>
          <p:nvPr/>
        </p:nvSpPr>
        <p:spPr>
          <a:xfrm>
            <a:off x="-27763" y="269167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Attr1Name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Attr1Value’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Attr2Name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Attr2Value’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25245" y="2377360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(for attributes of a element)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D46EF-9660-4431-ADC0-446F4D7A1254}"/>
              </a:ext>
            </a:extLst>
          </p:cNvPr>
          <p:cNvSpPr txBox="1"/>
          <p:nvPr/>
        </p:nvSpPr>
        <p:spPr>
          <a:xfrm>
            <a:off x="68316" y="3381858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(select any element of given expressions</a:t>
            </a:r>
          </a:p>
        </p:txBody>
      </p:sp>
    </p:spTree>
    <p:extLst>
      <p:ext uri="{BB962C8B-B14F-4D97-AF65-F5344CB8AC3E}">
        <p14:creationId xmlns:p14="http://schemas.microsoft.com/office/powerpoint/2010/main" val="3210880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61685" y="1978420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^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Starts with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input[id^=‘mop’]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Sub-string Match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C971-AABF-417F-AA0C-7DB7165CE3D9}"/>
              </a:ext>
            </a:extLst>
          </p:cNvPr>
          <p:cNvSpPr txBox="1"/>
          <p:nvPr/>
        </p:nvSpPr>
        <p:spPr>
          <a:xfrm>
            <a:off x="30842" y="409550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input[id*=‘opt’][type$=‘box’]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8313" y="3638456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combined as well: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77A5-72CE-48FC-9A81-41EDCDEDD720}"/>
              </a:ext>
            </a:extLst>
          </p:cNvPr>
          <p:cNvSpPr txBox="1"/>
          <p:nvPr/>
        </p:nvSpPr>
        <p:spPr>
          <a:xfrm>
            <a:off x="61685" y="2494455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Ends with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input[id$=‘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tion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97BE9-CE4C-4F9C-8BE2-31D048F8C9E0}"/>
              </a:ext>
            </a:extLst>
          </p:cNvPr>
          <p:cNvSpPr txBox="1"/>
          <p:nvPr/>
        </p:nvSpPr>
        <p:spPr>
          <a:xfrm>
            <a:off x="61684" y="3030149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Partial text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input[id*=‘opt’]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968A1-4AB2-418B-A79E-34F49F1839C7}"/>
              </a:ext>
            </a:extLst>
          </p:cNvPr>
          <p:cNvSpPr txBox="1"/>
          <p:nvPr/>
        </p:nvSpPr>
        <p:spPr>
          <a:xfrm>
            <a:off x="1535325" y="1215934"/>
            <a:ext cx="614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&lt;input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="checkbox"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="moption“&gt;</a:t>
            </a:r>
          </a:p>
        </p:txBody>
      </p:sp>
    </p:spTree>
    <p:extLst>
      <p:ext uri="{BB962C8B-B14F-4D97-AF65-F5344CB8AC3E}">
        <p14:creationId xmlns:p14="http://schemas.microsoft.com/office/powerpoint/2010/main" val="77928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5245" y="180156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8072" y="207102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Child/Descendant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8316" y="2709143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Descendant (Child and sub-child)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8072" y="129854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 child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25245" y="320375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2AD33-4933-405A-8111-5B99A5516C82}"/>
              </a:ext>
            </a:extLst>
          </p:cNvPr>
          <p:cNvSpPr txBox="1"/>
          <p:nvPr/>
        </p:nvSpPr>
        <p:spPr>
          <a:xfrm>
            <a:off x="61685" y="4420357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D04D-6E4B-4A4B-BF38-FEC829F5127A}"/>
              </a:ext>
            </a:extLst>
          </p:cNvPr>
          <p:cNvSpPr txBox="1"/>
          <p:nvPr/>
        </p:nvSpPr>
        <p:spPr>
          <a:xfrm>
            <a:off x="108072" y="3942055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Next-sibling (Adjacent)</a:t>
            </a:r>
          </a:p>
        </p:txBody>
      </p:sp>
    </p:spTree>
    <p:extLst>
      <p:ext uri="{BB962C8B-B14F-4D97-AF65-F5344CB8AC3E}">
        <p14:creationId xmlns:p14="http://schemas.microsoft.com/office/powerpoint/2010/main" val="3899771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5948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 - Child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101441" y="1912008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 child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1441" y="84134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child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30842" y="243969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:last-child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61685" y="131213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:first-child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9EEA2-FD99-4E5A-8295-3A1863812C2F}"/>
              </a:ext>
            </a:extLst>
          </p:cNvPr>
          <p:cNvSpPr txBox="1"/>
          <p:nvPr/>
        </p:nvSpPr>
        <p:spPr>
          <a:xfrm>
            <a:off x="101441" y="300773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by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DD5BA-AD8E-402B-B727-BE7D6E31CB7F}"/>
              </a:ext>
            </a:extLst>
          </p:cNvPr>
          <p:cNvSpPr txBox="1"/>
          <p:nvPr/>
        </p:nvSpPr>
        <p:spPr>
          <a:xfrm>
            <a:off x="61684" y="3439937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:nth-child(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4026F-B1B2-4FB9-91FD-9008D0360B69}"/>
              </a:ext>
            </a:extLst>
          </p:cNvPr>
          <p:cNvSpPr txBox="1"/>
          <p:nvPr/>
        </p:nvSpPr>
        <p:spPr>
          <a:xfrm>
            <a:off x="101441" y="3992624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by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3E647-68BA-418C-A83E-2DCE46E62D9D}"/>
              </a:ext>
            </a:extLst>
          </p:cNvPr>
          <p:cNvSpPr txBox="1"/>
          <p:nvPr/>
        </p:nvSpPr>
        <p:spPr>
          <a:xfrm>
            <a:off x="61683" y="4479401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:nth-last-child(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61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 – Type of child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1685" y="2265636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 child of its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1441" y="1055772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child of its type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0" y="2708273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:last-of-type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30842" y="153233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:first-of-type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9EEA2-FD99-4E5A-8295-3A1863812C2F}"/>
              </a:ext>
            </a:extLst>
          </p:cNvPr>
          <p:cNvSpPr txBox="1"/>
          <p:nvPr/>
        </p:nvSpPr>
        <p:spPr>
          <a:xfrm>
            <a:off x="101441" y="3398678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Nth child of its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DD5BA-AD8E-402B-B727-BE7D6E31CB7F}"/>
              </a:ext>
            </a:extLst>
          </p:cNvPr>
          <p:cNvSpPr txBox="1"/>
          <p:nvPr/>
        </p:nvSpPr>
        <p:spPr>
          <a:xfrm>
            <a:off x="61685" y="3890511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:nth-of-type(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04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61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202608" y="747031"/>
            <a:ext cx="87387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:checked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checked &lt;tag&gt; elements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:disabled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disabled &lt;tag&gt; elements (e.g. button)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:enabled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enabled elements (e.g. button)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:empty   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element that has no children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:hover    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elements on mouse hover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:only-of-type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that is the only &lt;tag&gt; of its parent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:only-child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that is the only child of its parent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::placeholder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with the place holder attribute specified</a:t>
            </a:r>
            <a:endParaRPr lang="en-US" sz="2000" i="1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:invalid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&lt;tag&gt; with invalid value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:valid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&lt;tag&gt; with valid value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:link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unvisited links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:visited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visited links</a:t>
            </a:r>
          </a:p>
          <a:p>
            <a:endParaRPr lang="en-US" sz="20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5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5894</TotalTime>
  <Words>1839</Words>
  <Application>Microsoft Office PowerPoint</Application>
  <PresentationFormat>On-screen Show (16:9)</PresentationFormat>
  <Paragraphs>373</Paragraphs>
  <Slides>65</Slides>
  <Notes>65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Roboto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32</cp:revision>
  <dcterms:modified xsi:type="dcterms:W3CDTF">2022-02-27T20:32:38Z</dcterms:modified>
</cp:coreProperties>
</file>